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7" r:id="rId5"/>
    <p:sldId id="258" r:id="rId6"/>
    <p:sldId id="274" r:id="rId7"/>
    <p:sldId id="275" r:id="rId8"/>
    <p:sldId id="262" r:id="rId9"/>
    <p:sldId id="268" r:id="rId10"/>
    <p:sldId id="276" r:id="rId11"/>
    <p:sldId id="277" r:id="rId12"/>
    <p:sldId id="267" r:id="rId13"/>
    <p:sldId id="273" r:id="rId14"/>
    <p:sldId id="260" r:id="rId15"/>
    <p:sldId id="272"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2972B7-E8D9-4A29-AB61-451BF5E13794}" v="86" dt="2022-12-11T16:57:58.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NIVAS KRISHNA NAIR" userId="0ca698ff-559e-4100-b9e6-b5e8ac96e8bb" providerId="ADAL" clId="{118065B2-0ADF-4398-9BBD-F121378959DB}"/>
    <pc:docChg chg="custSel modSld">
      <pc:chgData name="SREENIVAS KRISHNA NAIR" userId="0ca698ff-559e-4100-b9e6-b5e8ac96e8bb" providerId="ADAL" clId="{118065B2-0ADF-4398-9BBD-F121378959DB}" dt="2022-12-11T16:41:39.750" v="105" actId="5793"/>
      <pc:docMkLst>
        <pc:docMk/>
      </pc:docMkLst>
      <pc:sldChg chg="modNotesTx">
        <pc:chgData name="SREENIVAS KRISHNA NAIR" userId="0ca698ff-559e-4100-b9e6-b5e8ac96e8bb" providerId="ADAL" clId="{118065B2-0ADF-4398-9BBD-F121378959DB}" dt="2022-12-11T16:41:39.750" v="105" actId="5793"/>
        <pc:sldMkLst>
          <pc:docMk/>
          <pc:sldMk cId="2032702484" sldId="275"/>
        </pc:sldMkLst>
      </pc:sldChg>
    </pc:docChg>
  </pc:docChgLst>
  <pc:docChgLst>
    <pc:chgData name="LINBO TANG" userId="S::ltang67@wisc.edu::889a7eab-016c-4cf7-9e8d-6d1cb2a4fc0e" providerId="AD" clId="Web-{AD2972B7-E8D9-4A29-AB61-451BF5E13794}"/>
    <pc:docChg chg="addSld delSld modSld sldOrd">
      <pc:chgData name="LINBO TANG" userId="S::ltang67@wisc.edu::889a7eab-016c-4cf7-9e8d-6d1cb2a4fc0e" providerId="AD" clId="Web-{AD2972B7-E8D9-4A29-AB61-451BF5E13794}" dt="2022-12-11T16:57:58.551" v="76"/>
      <pc:docMkLst>
        <pc:docMk/>
      </pc:docMkLst>
      <pc:sldChg chg="ord">
        <pc:chgData name="LINBO TANG" userId="S::ltang67@wisc.edu::889a7eab-016c-4cf7-9e8d-6d1cb2a4fc0e" providerId="AD" clId="Web-{AD2972B7-E8D9-4A29-AB61-451BF5E13794}" dt="2022-12-11T16:57:58.551" v="76"/>
        <pc:sldMkLst>
          <pc:docMk/>
          <pc:sldMk cId="3153073775" sldId="267"/>
        </pc:sldMkLst>
      </pc:sldChg>
      <pc:sldChg chg="addSp modSp">
        <pc:chgData name="LINBO TANG" userId="S::ltang67@wisc.edu::889a7eab-016c-4cf7-9e8d-6d1cb2a4fc0e" providerId="AD" clId="Web-{AD2972B7-E8D9-4A29-AB61-451BF5E13794}" dt="2022-12-11T16:53:36.577" v="11" actId="1076"/>
        <pc:sldMkLst>
          <pc:docMk/>
          <pc:sldMk cId="2238871109" sldId="268"/>
        </pc:sldMkLst>
        <pc:spChg chg="mod">
          <ac:chgData name="LINBO TANG" userId="S::ltang67@wisc.edu::889a7eab-016c-4cf7-9e8d-6d1cb2a4fc0e" providerId="AD" clId="Web-{AD2972B7-E8D9-4A29-AB61-451BF5E13794}" dt="2022-12-11T16:53:24.358" v="5" actId="1076"/>
          <ac:spMkLst>
            <pc:docMk/>
            <pc:sldMk cId="2238871109" sldId="268"/>
            <ac:spMk id="3" creationId="{79F64797-5747-4EBC-BFFB-16978088E74D}"/>
          </ac:spMkLst>
        </pc:spChg>
        <pc:spChg chg="mod">
          <ac:chgData name="LINBO TANG" userId="S::ltang67@wisc.edu::889a7eab-016c-4cf7-9e8d-6d1cb2a4fc0e" providerId="AD" clId="Web-{AD2972B7-E8D9-4A29-AB61-451BF5E13794}" dt="2022-12-11T16:53:26.608" v="6" actId="1076"/>
          <ac:spMkLst>
            <pc:docMk/>
            <pc:sldMk cId="2238871109" sldId="268"/>
            <ac:spMk id="20" creationId="{48B1EE85-A6B7-4328-84AD-3BCEFF77707A}"/>
          </ac:spMkLst>
        </pc:spChg>
        <pc:picChg chg="add mod">
          <ac:chgData name="LINBO TANG" userId="S::ltang67@wisc.edu::889a7eab-016c-4cf7-9e8d-6d1cb2a4fc0e" providerId="AD" clId="Web-{AD2972B7-E8D9-4A29-AB61-451BF5E13794}" dt="2022-12-11T16:53:36.577" v="11" actId="1076"/>
          <ac:picMkLst>
            <pc:docMk/>
            <pc:sldMk cId="2238871109" sldId="268"/>
            <ac:picMk id="2" creationId="{D4A53908-04E2-976B-E36B-173C59D30B15}"/>
          </ac:picMkLst>
        </pc:picChg>
      </pc:sldChg>
      <pc:sldChg chg="addSp delSp modSp add replId">
        <pc:chgData name="LINBO TANG" userId="S::ltang67@wisc.edu::889a7eab-016c-4cf7-9e8d-6d1cb2a4fc0e" providerId="AD" clId="Web-{AD2972B7-E8D9-4A29-AB61-451BF5E13794}" dt="2022-12-11T16:56:56.737" v="60" actId="20577"/>
        <pc:sldMkLst>
          <pc:docMk/>
          <pc:sldMk cId="629951801" sldId="276"/>
        </pc:sldMkLst>
        <pc:spChg chg="del">
          <ac:chgData name="LINBO TANG" userId="S::ltang67@wisc.edu::889a7eab-016c-4cf7-9e8d-6d1cb2a4fc0e" providerId="AD" clId="Web-{AD2972B7-E8D9-4A29-AB61-451BF5E13794}" dt="2022-12-11T16:55:28.360" v="24"/>
          <ac:spMkLst>
            <pc:docMk/>
            <pc:sldMk cId="629951801" sldId="276"/>
            <ac:spMk id="2" creationId="{138E4D72-BCA3-CC46-70FF-A8F21ED14B4E}"/>
          </ac:spMkLst>
        </pc:spChg>
        <pc:spChg chg="del mod">
          <ac:chgData name="LINBO TANG" userId="S::ltang67@wisc.edu::889a7eab-016c-4cf7-9e8d-6d1cb2a4fc0e" providerId="AD" clId="Web-{AD2972B7-E8D9-4A29-AB61-451BF5E13794}" dt="2022-12-11T16:56:30.830" v="44"/>
          <ac:spMkLst>
            <pc:docMk/>
            <pc:sldMk cId="629951801" sldId="276"/>
            <ac:spMk id="3" creationId="{AF14D117-46BD-589D-C30C-756F71ABBF02}"/>
          </ac:spMkLst>
        </pc:spChg>
        <pc:spChg chg="add del mod">
          <ac:chgData name="LINBO TANG" userId="S::ltang67@wisc.edu::889a7eab-016c-4cf7-9e8d-6d1cb2a4fc0e" providerId="AD" clId="Web-{AD2972B7-E8D9-4A29-AB61-451BF5E13794}" dt="2022-12-11T16:56:00.330" v="31"/>
          <ac:spMkLst>
            <pc:docMk/>
            <pc:sldMk cId="629951801" sldId="276"/>
            <ac:spMk id="6" creationId="{34A2D703-D0C6-D077-09BD-C3968B5E706F}"/>
          </ac:spMkLst>
        </pc:spChg>
        <pc:spChg chg="add del mod">
          <ac:chgData name="LINBO TANG" userId="S::ltang67@wisc.edu::889a7eab-016c-4cf7-9e8d-6d1cb2a4fc0e" providerId="AD" clId="Web-{AD2972B7-E8D9-4A29-AB61-451BF5E13794}" dt="2022-12-11T16:56:06.423" v="33"/>
          <ac:spMkLst>
            <pc:docMk/>
            <pc:sldMk cId="629951801" sldId="276"/>
            <ac:spMk id="10" creationId="{62B0E474-8A5D-D9A4-5C40-187B787AFE98}"/>
          </ac:spMkLst>
        </pc:spChg>
        <pc:spChg chg="add del mod">
          <ac:chgData name="LINBO TANG" userId="S::ltang67@wisc.edu::889a7eab-016c-4cf7-9e8d-6d1cb2a4fc0e" providerId="AD" clId="Web-{AD2972B7-E8D9-4A29-AB61-451BF5E13794}" dt="2022-12-11T16:56:16.517" v="38"/>
          <ac:spMkLst>
            <pc:docMk/>
            <pc:sldMk cId="629951801" sldId="276"/>
            <ac:spMk id="14" creationId="{B0B9C94A-1D52-0816-6A89-B94E8417D786}"/>
          </ac:spMkLst>
        </pc:spChg>
        <pc:spChg chg="add mod">
          <ac:chgData name="LINBO TANG" userId="S::ltang67@wisc.edu::889a7eab-016c-4cf7-9e8d-6d1cb2a4fc0e" providerId="AD" clId="Web-{AD2972B7-E8D9-4A29-AB61-451BF5E13794}" dt="2022-12-11T16:56:56.737" v="60" actId="20577"/>
          <ac:spMkLst>
            <pc:docMk/>
            <pc:sldMk cId="629951801" sldId="276"/>
            <ac:spMk id="16" creationId="{D305ABED-4706-5527-605F-073A37A08FBB}"/>
          </ac:spMkLst>
        </pc:spChg>
        <pc:picChg chg="add del mod ord modCrop">
          <ac:chgData name="LINBO TANG" userId="S::ltang67@wisc.edu::889a7eab-016c-4cf7-9e8d-6d1cb2a4fc0e" providerId="AD" clId="Web-{AD2972B7-E8D9-4A29-AB61-451BF5E13794}" dt="2022-12-11T16:55:45.923" v="28"/>
          <ac:picMkLst>
            <pc:docMk/>
            <pc:sldMk cId="629951801" sldId="276"/>
            <ac:picMk id="4" creationId="{6AE15867-C813-ACFB-0C98-C0CA6FC1C17F}"/>
          </ac:picMkLst>
        </pc:picChg>
        <pc:picChg chg="del">
          <ac:chgData name="LINBO TANG" userId="S::ltang67@wisc.edu::889a7eab-016c-4cf7-9e8d-6d1cb2a4fc0e" providerId="AD" clId="Web-{AD2972B7-E8D9-4A29-AB61-451BF5E13794}" dt="2022-12-11T16:55:30.079" v="25"/>
          <ac:picMkLst>
            <pc:docMk/>
            <pc:sldMk cId="629951801" sldId="276"/>
            <ac:picMk id="7" creationId="{A6F3A394-FE9E-2499-0FCB-CD7FE5FB1285}"/>
          </ac:picMkLst>
        </pc:picChg>
        <pc:picChg chg="add del mod ord modCrop">
          <ac:chgData name="LINBO TANG" userId="S::ltang67@wisc.edu::889a7eab-016c-4cf7-9e8d-6d1cb2a4fc0e" providerId="AD" clId="Web-{AD2972B7-E8D9-4A29-AB61-451BF5E13794}" dt="2022-12-11T16:56:03.361" v="32"/>
          <ac:picMkLst>
            <pc:docMk/>
            <pc:sldMk cId="629951801" sldId="276"/>
            <ac:picMk id="8" creationId="{9C8096E2-136C-0244-9B76-FEF570FEDD95}"/>
          </ac:picMkLst>
        </pc:picChg>
        <pc:picChg chg="add del mod ord modCrop">
          <ac:chgData name="LINBO TANG" userId="S::ltang67@wisc.edu::889a7eab-016c-4cf7-9e8d-6d1cb2a4fc0e" providerId="AD" clId="Web-{AD2972B7-E8D9-4A29-AB61-451BF5E13794}" dt="2022-12-11T16:56:13.455" v="36"/>
          <ac:picMkLst>
            <pc:docMk/>
            <pc:sldMk cId="629951801" sldId="276"/>
            <ac:picMk id="11" creationId="{19705A79-C494-35AB-F964-258BC47DFA2E}"/>
          </ac:picMkLst>
        </pc:picChg>
        <pc:picChg chg="add mod">
          <ac:chgData name="LINBO TANG" userId="S::ltang67@wisc.edu::889a7eab-016c-4cf7-9e8d-6d1cb2a4fc0e" providerId="AD" clId="Web-{AD2972B7-E8D9-4A29-AB61-451BF5E13794}" dt="2022-12-11T16:56:23.518" v="42" actId="1076"/>
          <ac:picMkLst>
            <pc:docMk/>
            <pc:sldMk cId="629951801" sldId="276"/>
            <ac:picMk id="12" creationId="{2748F1D8-9131-2986-25BB-CCA43427F391}"/>
          </ac:picMkLst>
        </pc:picChg>
      </pc:sldChg>
      <pc:sldChg chg="addSp delSp modSp new del mod setBg">
        <pc:chgData name="LINBO TANG" userId="S::ltang67@wisc.edu::889a7eab-016c-4cf7-9e8d-6d1cb2a4fc0e" providerId="AD" clId="Web-{AD2972B7-E8D9-4A29-AB61-451BF5E13794}" dt="2022-12-11T16:55:17.844" v="22"/>
        <pc:sldMkLst>
          <pc:docMk/>
          <pc:sldMk cId="3904120174" sldId="276"/>
        </pc:sldMkLst>
        <pc:spChg chg="del">
          <ac:chgData name="LINBO TANG" userId="S::ltang67@wisc.edu::889a7eab-016c-4cf7-9e8d-6d1cb2a4fc0e" providerId="AD" clId="Web-{AD2972B7-E8D9-4A29-AB61-451BF5E13794}" dt="2022-12-11T16:54:32.328" v="13"/>
          <ac:spMkLst>
            <pc:docMk/>
            <pc:sldMk cId="3904120174" sldId="276"/>
            <ac:spMk id="2" creationId="{43C891EA-B153-9501-CC3B-DAE333A70F7C}"/>
          </ac:spMkLst>
        </pc:spChg>
        <pc:spChg chg="mod ord">
          <ac:chgData name="LINBO TANG" userId="S::ltang67@wisc.edu::889a7eab-016c-4cf7-9e8d-6d1cb2a4fc0e" providerId="AD" clId="Web-{AD2972B7-E8D9-4A29-AB61-451BF5E13794}" dt="2022-12-11T16:54:49.844" v="20"/>
          <ac:spMkLst>
            <pc:docMk/>
            <pc:sldMk cId="3904120174" sldId="276"/>
            <ac:spMk id="3" creationId="{89E3FF3D-35E6-5FC8-65EC-75FEE58F5E24}"/>
          </ac:spMkLst>
        </pc:spChg>
        <pc:spChg chg="mod">
          <ac:chgData name="LINBO TANG" userId="S::ltang67@wisc.edu::889a7eab-016c-4cf7-9e8d-6d1cb2a4fc0e" providerId="AD" clId="Web-{AD2972B7-E8D9-4A29-AB61-451BF5E13794}" dt="2022-12-11T16:54:49.844" v="20"/>
          <ac:spMkLst>
            <pc:docMk/>
            <pc:sldMk cId="3904120174" sldId="276"/>
            <ac:spMk id="4" creationId="{D5CDDBBB-9213-3E99-C087-4D868482EDDF}"/>
          </ac:spMkLst>
        </pc:spChg>
        <pc:spChg chg="add">
          <ac:chgData name="LINBO TANG" userId="S::ltang67@wisc.edu::889a7eab-016c-4cf7-9e8d-6d1cb2a4fc0e" providerId="AD" clId="Web-{AD2972B7-E8D9-4A29-AB61-451BF5E13794}" dt="2022-12-11T16:54:49.844" v="20"/>
          <ac:spMkLst>
            <pc:docMk/>
            <pc:sldMk cId="3904120174" sldId="276"/>
            <ac:spMk id="10" creationId="{743AA782-23D1-4521-8CAD-47662984AA08}"/>
          </ac:spMkLst>
        </pc:spChg>
        <pc:spChg chg="add">
          <ac:chgData name="LINBO TANG" userId="S::ltang67@wisc.edu::889a7eab-016c-4cf7-9e8d-6d1cb2a4fc0e" providerId="AD" clId="Web-{AD2972B7-E8D9-4A29-AB61-451BF5E13794}" dt="2022-12-11T16:54:49.844" v="20"/>
          <ac:spMkLst>
            <pc:docMk/>
            <pc:sldMk cId="3904120174" sldId="276"/>
            <ac:spMk id="12" creationId="{650D18FE-0824-4A46-B22C-A86B52E5780A}"/>
          </ac:spMkLst>
        </pc:spChg>
        <pc:picChg chg="add mod ord modCrop">
          <ac:chgData name="LINBO TANG" userId="S::ltang67@wisc.edu::889a7eab-016c-4cf7-9e8d-6d1cb2a4fc0e" providerId="AD" clId="Web-{AD2972B7-E8D9-4A29-AB61-451BF5E13794}" dt="2022-12-11T16:54:55.031" v="21" actId="1076"/>
          <ac:picMkLst>
            <pc:docMk/>
            <pc:sldMk cId="3904120174" sldId="276"/>
            <ac:picMk id="5" creationId="{90316EC8-A624-A205-CD54-9213BE0FC306}"/>
          </ac:picMkLst>
        </pc:picChg>
      </pc:sldChg>
      <pc:sldChg chg="add del replId">
        <pc:chgData name="LINBO TANG" userId="S::ltang67@wisc.edu::889a7eab-016c-4cf7-9e8d-6d1cb2a4fc0e" providerId="AD" clId="Web-{AD2972B7-E8D9-4A29-AB61-451BF5E13794}" dt="2022-12-11T16:57:02.909" v="62"/>
        <pc:sldMkLst>
          <pc:docMk/>
          <pc:sldMk cId="1289946556" sldId="277"/>
        </pc:sldMkLst>
      </pc:sldChg>
      <pc:sldChg chg="add del replId">
        <pc:chgData name="LINBO TANG" userId="S::ltang67@wisc.edu::889a7eab-016c-4cf7-9e8d-6d1cb2a4fc0e" providerId="AD" clId="Web-{AD2972B7-E8D9-4A29-AB61-451BF5E13794}" dt="2022-12-11T16:55:52.689" v="30"/>
        <pc:sldMkLst>
          <pc:docMk/>
          <pc:sldMk cId="2469599986" sldId="277"/>
        </pc:sldMkLst>
      </pc:sldChg>
      <pc:sldChg chg="addSp delSp modSp add replId">
        <pc:chgData name="LINBO TANG" userId="S::ltang67@wisc.edu::889a7eab-016c-4cf7-9e8d-6d1cb2a4fc0e" providerId="AD" clId="Web-{AD2972B7-E8D9-4A29-AB61-451BF5E13794}" dt="2022-12-11T16:57:33.363" v="75" actId="20577"/>
        <pc:sldMkLst>
          <pc:docMk/>
          <pc:sldMk cId="3045499601" sldId="277"/>
        </pc:sldMkLst>
        <pc:spChg chg="mod">
          <ac:chgData name="LINBO TANG" userId="S::ltang67@wisc.edu::889a7eab-016c-4cf7-9e8d-6d1cb2a4fc0e" providerId="AD" clId="Web-{AD2972B7-E8D9-4A29-AB61-451BF5E13794}" dt="2022-12-11T16:57:33.363" v="75" actId="20577"/>
          <ac:spMkLst>
            <pc:docMk/>
            <pc:sldMk cId="3045499601" sldId="277"/>
            <ac:spMk id="16" creationId="{D305ABED-4706-5527-605F-073A37A08FBB}"/>
          </ac:spMkLst>
        </pc:spChg>
        <pc:picChg chg="add mod">
          <ac:chgData name="LINBO TANG" userId="S::ltang67@wisc.edu::889a7eab-016c-4cf7-9e8d-6d1cb2a4fc0e" providerId="AD" clId="Web-{AD2972B7-E8D9-4A29-AB61-451BF5E13794}" dt="2022-12-11T16:57:17.597" v="68" actId="1076"/>
          <ac:picMkLst>
            <pc:docMk/>
            <pc:sldMk cId="3045499601" sldId="277"/>
            <ac:picMk id="2" creationId="{48E4631E-2CCF-71B5-E710-62131FF27612}"/>
          </ac:picMkLst>
        </pc:picChg>
        <pc:picChg chg="del">
          <ac:chgData name="LINBO TANG" userId="S::ltang67@wisc.edu::889a7eab-016c-4cf7-9e8d-6d1cb2a4fc0e" providerId="AD" clId="Web-{AD2972B7-E8D9-4A29-AB61-451BF5E13794}" dt="2022-12-11T16:57:06.175" v="64"/>
          <ac:picMkLst>
            <pc:docMk/>
            <pc:sldMk cId="3045499601" sldId="277"/>
            <ac:picMk id="12" creationId="{2748F1D8-9131-2986-25BB-CCA43427F39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12/11/2022</a:t>
            </a:fld>
            <a:endParaRPr lang="en-US"/>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FB0464-F52C-4F62-B2A8-C42021021BFD}" type="slidenum">
              <a:rPr lang="en-US" smtClean="0"/>
              <a:t>2</a:t>
            </a:fld>
            <a:endParaRPr lang="en-US"/>
          </a:p>
        </p:txBody>
      </p:sp>
    </p:spTree>
    <p:extLst>
      <p:ext uri="{BB962C8B-B14F-4D97-AF65-F5344CB8AC3E}">
        <p14:creationId xmlns:p14="http://schemas.microsoft.com/office/powerpoint/2010/main" val="47854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resnet50? It </a:t>
            </a:r>
            <a:r>
              <a:rPr lang="en-US" b="0" i="0">
                <a:solidFill>
                  <a:srgbClr val="BDC1C6"/>
                </a:solidFill>
                <a:effectLst/>
                <a:latin typeface="Roboto" panose="02000000000000000000" pitchFamily="2" charset="0"/>
              </a:rPr>
              <a:t>is an artificial neural network that introduced a “identity shortcut connection,” which </a:t>
            </a:r>
            <a:r>
              <a:rPr lang="en-US" b="1" i="0">
                <a:solidFill>
                  <a:srgbClr val="BDC1C6"/>
                </a:solidFill>
                <a:effectLst/>
                <a:latin typeface="Roboto" panose="02000000000000000000" pitchFamily="2" charset="0"/>
              </a:rPr>
              <a:t>allows the model to skip one or more layers</a:t>
            </a:r>
            <a:r>
              <a:rPr lang="en-US" b="0" i="0">
                <a:solidFill>
                  <a:srgbClr val="BDC1C6"/>
                </a:solidFill>
                <a:effectLst/>
                <a:latin typeface="Roboto" panose="02000000000000000000" pitchFamily="2" charset="0"/>
              </a:rPr>
              <a:t>. This approach makes it possible to train the network on several layers without affecting performance. ResNet-50 is </a:t>
            </a:r>
            <a:r>
              <a:rPr lang="en-US" b="1" i="0">
                <a:solidFill>
                  <a:srgbClr val="BDC1C6"/>
                </a:solidFill>
                <a:effectLst/>
                <a:latin typeface="Roboto" panose="02000000000000000000" pitchFamily="2" charset="0"/>
              </a:rPr>
              <a:t>a convolutional neural network that is 50 layers deep</a:t>
            </a:r>
            <a:r>
              <a:rPr lang="en-US" b="0" i="0">
                <a:solidFill>
                  <a:srgbClr val="BDC1C6"/>
                </a:solidFill>
                <a:effectLst/>
                <a:latin typeface="Roboto" panose="02000000000000000000" pitchFamily="2" charset="0"/>
              </a:rPr>
              <a:t>.</a:t>
            </a:r>
            <a:endParaRPr lang="en-US"/>
          </a:p>
        </p:txBody>
      </p:sp>
      <p:sp>
        <p:nvSpPr>
          <p:cNvPr id="4" name="Slide Number Placeholder 3"/>
          <p:cNvSpPr>
            <a:spLocks noGrp="1"/>
          </p:cNvSpPr>
          <p:nvPr>
            <p:ph type="sldNum" sz="quarter" idx="5"/>
          </p:nvPr>
        </p:nvSpPr>
        <p:spPr/>
        <p:txBody>
          <a:bodyPr/>
          <a:lstStyle/>
          <a:p>
            <a:fld id="{7FFB0464-F52C-4F62-B2A8-C42021021BFD}" type="slidenum">
              <a:rPr lang="en-US" smtClean="0"/>
              <a:t>3</a:t>
            </a:fld>
            <a:endParaRPr lang="en-US"/>
          </a:p>
        </p:txBody>
      </p:sp>
    </p:spTree>
    <p:extLst>
      <p:ext uri="{BB962C8B-B14F-4D97-AF65-F5344CB8AC3E}">
        <p14:creationId xmlns:p14="http://schemas.microsoft.com/office/powerpoint/2010/main" val="285941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92929"/>
                </a:solidFill>
                <a:effectLst/>
                <a:latin typeface="source-serif-pro"/>
              </a:rPr>
              <a:t>RESNETs address the issue of vanishing gradients. Prior to </a:t>
            </a:r>
            <a:r>
              <a:rPr lang="en-US" b="0" i="0" err="1">
                <a:solidFill>
                  <a:srgbClr val="292929"/>
                </a:solidFill>
                <a:effectLst/>
                <a:latin typeface="source-serif-pro"/>
              </a:rPr>
              <a:t>ResNet</a:t>
            </a:r>
            <a:r>
              <a:rPr lang="en-US" b="0" i="0">
                <a:solidFill>
                  <a:srgbClr val="292929"/>
                </a:solidFill>
                <a:effectLst/>
                <a:latin typeface="source-serif-pro"/>
              </a:rPr>
              <a:t>, training very deep neural networks was difficult due to the problem of vanishing gradients. RESNETs are well suited for image processing therefore we applied it to scenes in Carla.</a:t>
            </a:r>
          </a:p>
          <a:p>
            <a:endParaRPr lang="en-US" b="0" i="0">
              <a:solidFill>
                <a:srgbClr val="292929"/>
              </a:solidFill>
              <a:effectLst/>
              <a:latin typeface="source-serif-pro"/>
            </a:endParaRPr>
          </a:p>
          <a:p>
            <a:r>
              <a:rPr lang="en-US" b="0" i="0">
                <a:solidFill>
                  <a:srgbClr val="292929"/>
                </a:solidFill>
                <a:effectLst/>
                <a:latin typeface="source-serif-pro"/>
              </a:rPr>
              <a:t>The image on the left is stacking convolution layers together one after the other without a skip connection. Image on the right shows skip connection it still stacks convolution layers one after the other as before, but we now also add the original input to the output of the convolution block. This is called skip connection</a:t>
            </a:r>
          </a:p>
          <a:p>
            <a:endParaRPr lang="en-US" b="0" i="0">
              <a:solidFill>
                <a:srgbClr val="292929"/>
              </a:solidFill>
              <a:effectLst/>
              <a:latin typeface="source-serif-pro"/>
            </a:endParaRPr>
          </a:p>
          <a:p>
            <a:pPr algn="l">
              <a:buFont typeface="+mj-lt"/>
              <a:buAutoNum type="arabicPeriod"/>
            </a:pPr>
            <a:r>
              <a:rPr lang="en-US" b="0" i="0">
                <a:solidFill>
                  <a:srgbClr val="292929"/>
                </a:solidFill>
                <a:effectLst/>
                <a:latin typeface="source-serif-pro"/>
              </a:rPr>
              <a:t>Skip connections address the issue of vanishing gradient by allowing an alternate shortcut path for gradient to flow through</a:t>
            </a:r>
          </a:p>
          <a:p>
            <a:pPr algn="l">
              <a:buFont typeface="+mj-lt"/>
              <a:buAutoNum type="arabicPeriod"/>
            </a:pPr>
            <a:r>
              <a:rPr lang="en-US" b="0" i="0">
                <a:solidFill>
                  <a:srgbClr val="292929"/>
                </a:solidFill>
                <a:effectLst/>
                <a:latin typeface="source-serif-pro"/>
              </a:rPr>
              <a:t>They allow the model to learn an identity function which ensures that the higher layer will perform at least as good as the lower layer, and not worse</a:t>
            </a:r>
          </a:p>
          <a:p>
            <a:endParaRPr lang="en-US"/>
          </a:p>
        </p:txBody>
      </p:sp>
      <p:sp>
        <p:nvSpPr>
          <p:cNvPr id="4" name="Slide Number Placeholder 3"/>
          <p:cNvSpPr>
            <a:spLocks noGrp="1"/>
          </p:cNvSpPr>
          <p:nvPr>
            <p:ph type="sldNum" sz="quarter" idx="5"/>
          </p:nvPr>
        </p:nvSpPr>
        <p:spPr/>
        <p:txBody>
          <a:bodyPr/>
          <a:lstStyle/>
          <a:p>
            <a:fld id="{7FFB0464-F52C-4F62-B2A8-C42021021BFD}" type="slidenum">
              <a:rPr lang="en-US" smtClean="0"/>
              <a:t>4</a:t>
            </a:fld>
            <a:endParaRPr lang="en-US"/>
          </a:p>
        </p:txBody>
      </p:sp>
    </p:spTree>
    <p:extLst>
      <p:ext uri="{BB962C8B-B14F-4D97-AF65-F5344CB8AC3E}">
        <p14:creationId xmlns:p14="http://schemas.microsoft.com/office/powerpoint/2010/main" val="2844097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resnet50? It </a:t>
            </a:r>
            <a:r>
              <a:rPr lang="en-US" b="0" i="0">
                <a:solidFill>
                  <a:srgbClr val="BDC1C6"/>
                </a:solidFill>
                <a:effectLst/>
                <a:latin typeface="Roboto" panose="02000000000000000000" pitchFamily="2" charset="0"/>
              </a:rPr>
              <a:t>is an artificial neural network that introduced a “identity shortcut connection,” which </a:t>
            </a:r>
            <a:r>
              <a:rPr lang="en-US" b="1" i="0">
                <a:solidFill>
                  <a:srgbClr val="BDC1C6"/>
                </a:solidFill>
                <a:effectLst/>
                <a:latin typeface="Roboto" panose="02000000000000000000" pitchFamily="2" charset="0"/>
              </a:rPr>
              <a:t>allows the model to skip one or more layers</a:t>
            </a:r>
            <a:r>
              <a:rPr lang="en-US" b="0" i="0">
                <a:solidFill>
                  <a:srgbClr val="BDC1C6"/>
                </a:solidFill>
                <a:effectLst/>
                <a:latin typeface="Roboto" panose="02000000000000000000" pitchFamily="2" charset="0"/>
              </a:rPr>
              <a:t>. This approach makes it possible to train the network on several layers without affecting performance. ResNet-50 is </a:t>
            </a:r>
            <a:r>
              <a:rPr lang="en-US" b="1" i="0">
                <a:solidFill>
                  <a:srgbClr val="BDC1C6"/>
                </a:solidFill>
                <a:effectLst/>
                <a:latin typeface="Roboto" panose="02000000000000000000" pitchFamily="2" charset="0"/>
              </a:rPr>
              <a:t>a convolutional neural network that is 50 layers deep</a:t>
            </a:r>
            <a:r>
              <a:rPr lang="en-US" b="0" i="0">
                <a:solidFill>
                  <a:srgbClr val="BDC1C6"/>
                </a:solidFill>
                <a:effectLst/>
                <a:latin typeface="Roboto" panose="02000000000000000000" pitchFamily="2" charset="0"/>
              </a:rPr>
              <a:t>.</a:t>
            </a:r>
            <a:endParaRPr lang="en-US"/>
          </a:p>
        </p:txBody>
      </p:sp>
      <p:sp>
        <p:nvSpPr>
          <p:cNvPr id="4" name="Slide Number Placeholder 3"/>
          <p:cNvSpPr>
            <a:spLocks noGrp="1"/>
          </p:cNvSpPr>
          <p:nvPr>
            <p:ph type="sldNum" sz="quarter" idx="5"/>
          </p:nvPr>
        </p:nvSpPr>
        <p:spPr/>
        <p:txBody>
          <a:bodyPr/>
          <a:lstStyle/>
          <a:p>
            <a:fld id="{7FFB0464-F52C-4F62-B2A8-C42021021BFD}" type="slidenum">
              <a:rPr lang="en-US" smtClean="0"/>
              <a:t>7</a:t>
            </a:fld>
            <a:endParaRPr lang="en-US"/>
          </a:p>
        </p:txBody>
      </p:sp>
    </p:spTree>
    <p:extLst>
      <p:ext uri="{BB962C8B-B14F-4D97-AF65-F5344CB8AC3E}">
        <p14:creationId xmlns:p14="http://schemas.microsoft.com/office/powerpoint/2010/main" val="4217516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resnet50? It </a:t>
            </a:r>
            <a:r>
              <a:rPr lang="en-US" b="0" i="0">
                <a:solidFill>
                  <a:srgbClr val="BDC1C6"/>
                </a:solidFill>
                <a:effectLst/>
                <a:latin typeface="Roboto" panose="02000000000000000000" pitchFamily="2" charset="0"/>
              </a:rPr>
              <a:t>is an artificial neural network that introduced a “identity shortcut connection,” which </a:t>
            </a:r>
            <a:r>
              <a:rPr lang="en-US" b="1" i="0">
                <a:solidFill>
                  <a:srgbClr val="BDC1C6"/>
                </a:solidFill>
                <a:effectLst/>
                <a:latin typeface="Roboto" panose="02000000000000000000" pitchFamily="2" charset="0"/>
              </a:rPr>
              <a:t>allows the model to skip one or more layers</a:t>
            </a:r>
            <a:r>
              <a:rPr lang="en-US" b="0" i="0">
                <a:solidFill>
                  <a:srgbClr val="BDC1C6"/>
                </a:solidFill>
                <a:effectLst/>
                <a:latin typeface="Roboto" panose="02000000000000000000" pitchFamily="2" charset="0"/>
              </a:rPr>
              <a:t>. This approach makes it possible to train the network on several layers without affecting performance. ResNet-50 is </a:t>
            </a:r>
            <a:r>
              <a:rPr lang="en-US" b="1" i="0">
                <a:solidFill>
                  <a:srgbClr val="BDC1C6"/>
                </a:solidFill>
                <a:effectLst/>
                <a:latin typeface="Roboto" panose="02000000000000000000" pitchFamily="2" charset="0"/>
              </a:rPr>
              <a:t>a convolutional neural network that is 50 layers deep</a:t>
            </a:r>
            <a:r>
              <a:rPr lang="en-US" b="0" i="0">
                <a:solidFill>
                  <a:srgbClr val="BDC1C6"/>
                </a:solidFill>
                <a:effectLst/>
                <a:latin typeface="Roboto" panose="02000000000000000000" pitchFamily="2" charset="0"/>
              </a:rPr>
              <a:t>.</a:t>
            </a:r>
            <a:endParaRPr lang="en-US"/>
          </a:p>
        </p:txBody>
      </p:sp>
      <p:sp>
        <p:nvSpPr>
          <p:cNvPr id="4" name="Slide Number Placeholder 3"/>
          <p:cNvSpPr>
            <a:spLocks noGrp="1"/>
          </p:cNvSpPr>
          <p:nvPr>
            <p:ph type="sldNum" sz="quarter" idx="5"/>
          </p:nvPr>
        </p:nvSpPr>
        <p:spPr/>
        <p:txBody>
          <a:bodyPr/>
          <a:lstStyle/>
          <a:p>
            <a:fld id="{7FFB0464-F52C-4F62-B2A8-C42021021BFD}" type="slidenum">
              <a:rPr lang="en-US" smtClean="0"/>
              <a:t>8</a:t>
            </a:fld>
            <a:endParaRPr lang="en-US"/>
          </a:p>
        </p:txBody>
      </p:sp>
    </p:spTree>
    <p:extLst>
      <p:ext uri="{BB962C8B-B14F-4D97-AF65-F5344CB8AC3E}">
        <p14:creationId xmlns:p14="http://schemas.microsoft.com/office/powerpoint/2010/main" val="1891039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2"/>
          <a:srcRect t="7813" b="7813"/>
          <a:stretch/>
        </p:blipFill>
        <p:spPr>
          <a:xfrm>
            <a:off x="0" y="0"/>
            <a:ext cx="12192000" cy="6858000"/>
          </a:xfrm>
        </p:spPr>
      </p:pic>
      <p:pic>
        <p:nvPicPr>
          <p:cNvPr id="8" name="Picture 7" descr="badge shape with mountains and trees">
            <a:extLst>
              <a:ext uri="{FF2B5EF4-FFF2-40B4-BE49-F238E27FC236}">
                <a16:creationId xmlns:a16="http://schemas.microsoft.com/office/drawing/2014/main" id="{426C65A7-A996-4C0A-B747-BA22BED03A5A}"/>
              </a:ext>
            </a:extLst>
          </p:cNvPr>
          <p:cNvPicPr>
            <a:picLocks noChangeAspect="1"/>
          </p:cNvPicPr>
          <p:nvPr/>
        </p:nvPicPr>
        <p:blipFill>
          <a:blip r:embed="rId3"/>
          <a:stretch>
            <a:fillRect/>
          </a:stretch>
        </p:blipFill>
        <p:spPr>
          <a:xfrm>
            <a:off x="5424333" y="2425711"/>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11" name="Title 10">
            <a:extLst>
              <a:ext uri="{FF2B5EF4-FFF2-40B4-BE49-F238E27FC236}">
                <a16:creationId xmlns:a16="http://schemas.microsoft.com/office/drawing/2014/main" id="{792973C2-64E0-451E-A71F-E5F611F454B4}"/>
              </a:ext>
            </a:extLst>
          </p:cNvPr>
          <p:cNvSpPr>
            <a:spLocks noGrp="1"/>
          </p:cNvSpPr>
          <p:nvPr>
            <p:ph type="title"/>
          </p:nvPr>
        </p:nvSpPr>
        <p:spPr/>
        <p:txBody>
          <a:bodyPr/>
          <a:lstStyle/>
          <a:p>
            <a:r>
              <a:rPr lang="en-US"/>
              <a:t>CARLA</a:t>
            </a:r>
          </a:p>
        </p:txBody>
      </p:sp>
      <p:sp>
        <p:nvSpPr>
          <p:cNvPr id="3" name="Text Placeholder 2">
            <a:extLst>
              <a:ext uri="{FF2B5EF4-FFF2-40B4-BE49-F238E27FC236}">
                <a16:creationId xmlns:a16="http://schemas.microsoft.com/office/drawing/2014/main" id="{6C1937BB-8C52-48AD-84E8-D9E4C22ECAC8}"/>
              </a:ext>
            </a:extLst>
          </p:cNvPr>
          <p:cNvSpPr>
            <a:spLocks noGrp="1"/>
          </p:cNvSpPr>
          <p:nvPr>
            <p:ph type="body" sz="quarter" idx="11"/>
          </p:nvPr>
        </p:nvSpPr>
        <p:spPr>
          <a:xfrm>
            <a:off x="6840305" y="4938614"/>
            <a:ext cx="3249643" cy="379110"/>
          </a:xfrm>
        </p:spPr>
        <p:txBody>
          <a:bodyPr/>
          <a:lstStyle/>
          <a:p>
            <a:r>
              <a:rPr lang="en-US"/>
              <a:t>Eric</a:t>
            </a:r>
          </a:p>
          <a:p>
            <a:r>
              <a:rPr lang="en-US"/>
              <a:t>Sree</a:t>
            </a:r>
          </a:p>
          <a:p>
            <a:r>
              <a:rPr lang="en-US" err="1"/>
              <a:t>Linbo</a:t>
            </a:r>
            <a:endParaRPr lang="en-US"/>
          </a:p>
        </p:txBody>
      </p:sp>
    </p:spTree>
    <p:extLst>
      <p:ext uri="{BB962C8B-B14F-4D97-AF65-F5344CB8AC3E}">
        <p14:creationId xmlns:p14="http://schemas.microsoft.com/office/powerpoint/2010/main" val="1044939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6558246" y="611506"/>
            <a:ext cx="5342446" cy="3452494"/>
          </a:xfrm>
        </p:spPr>
        <p:txBody>
          <a:bodyPr/>
          <a:lstStyle/>
          <a:p>
            <a:pPr algn="ctr"/>
            <a:r>
              <a:rPr lang="en-US"/>
              <a:t>DETR Performance</a:t>
            </a:r>
            <a:br>
              <a:rPr lang="en-US"/>
            </a:br>
            <a:r>
              <a:rPr lang="en-US"/>
              <a:t>Console</a:t>
            </a:r>
          </a:p>
        </p:txBody>
      </p:sp>
      <p:pic>
        <p:nvPicPr>
          <p:cNvPr id="15" name="Picture Placeholder 14" descr="A street with cars and buildings on the side&#10;&#10;Description automatically generated with low confidence">
            <a:extLst>
              <a:ext uri="{FF2B5EF4-FFF2-40B4-BE49-F238E27FC236}">
                <a16:creationId xmlns:a16="http://schemas.microsoft.com/office/drawing/2014/main" id="{31B5FC0B-DFC2-934E-8F3A-6A1DEB2372E9}"/>
              </a:ext>
            </a:extLst>
          </p:cNvPr>
          <p:cNvPicPr>
            <a:picLocks noGrp="1" noChangeAspect="1"/>
          </p:cNvPicPr>
          <p:nvPr>
            <p:ph type="pic" sz="quarter" idx="12"/>
          </p:nvPr>
        </p:nvPicPr>
        <p:blipFill>
          <a:blip r:embed="rId2"/>
          <a:srcRect l="25994" r="25994"/>
          <a:stretch>
            <a:fillRect/>
          </a:stretch>
        </p:blipFill>
        <p:spPr/>
      </p:pic>
      <p:pic>
        <p:nvPicPr>
          <p:cNvPr id="7" name="Picture Placeholder 6" descr="A picture containing text, road, outdoor, way&#10;&#10;Description automatically generated">
            <a:extLst>
              <a:ext uri="{FF2B5EF4-FFF2-40B4-BE49-F238E27FC236}">
                <a16:creationId xmlns:a16="http://schemas.microsoft.com/office/drawing/2014/main" id="{4505E373-B11E-3E24-C509-798D513B99DD}"/>
              </a:ext>
            </a:extLst>
          </p:cNvPr>
          <p:cNvPicPr>
            <a:picLocks noGrp="1" noChangeAspect="1"/>
          </p:cNvPicPr>
          <p:nvPr>
            <p:ph type="pic" sz="quarter" idx="10"/>
          </p:nvPr>
        </p:nvPicPr>
        <p:blipFill>
          <a:blip r:embed="rId3"/>
          <a:srcRect l="18890" r="18890"/>
          <a:stretch>
            <a:fillRect/>
          </a:stretch>
        </p:blipFill>
        <p:spPr/>
      </p:pic>
      <p:pic>
        <p:nvPicPr>
          <p:cNvPr id="11" name="Picture Placeholder 10" descr="A picture containing text, road, way, scene&#10;&#10;Description automatically generated">
            <a:extLst>
              <a:ext uri="{FF2B5EF4-FFF2-40B4-BE49-F238E27FC236}">
                <a16:creationId xmlns:a16="http://schemas.microsoft.com/office/drawing/2014/main" id="{0FE85427-7178-3B2E-C458-B97EC34E3B83}"/>
              </a:ext>
            </a:extLst>
          </p:cNvPr>
          <p:cNvPicPr>
            <a:picLocks noGrp="1" noChangeAspect="1"/>
          </p:cNvPicPr>
          <p:nvPr>
            <p:ph type="pic" sz="quarter" idx="11"/>
          </p:nvPr>
        </p:nvPicPr>
        <p:blipFill>
          <a:blip r:embed="rId4"/>
          <a:srcRect l="18734" r="18734"/>
          <a:stretch>
            <a:fillRect/>
          </a:stretch>
        </p:blipFill>
        <p:spPr/>
      </p:pic>
      <p:pic>
        <p:nvPicPr>
          <p:cNvPr id="18" name="Picture Placeholder 17" descr="A city street with tall buildings&#10;&#10;Description automatically generated with low confidence">
            <a:extLst>
              <a:ext uri="{FF2B5EF4-FFF2-40B4-BE49-F238E27FC236}">
                <a16:creationId xmlns:a16="http://schemas.microsoft.com/office/drawing/2014/main" id="{631F2A62-2455-44D0-785B-CCCBD71C1CF8}"/>
              </a:ext>
            </a:extLst>
          </p:cNvPr>
          <p:cNvPicPr>
            <a:picLocks noGrp="1" noChangeAspect="1"/>
          </p:cNvPicPr>
          <p:nvPr>
            <p:ph type="pic" sz="quarter" idx="13"/>
          </p:nvPr>
        </p:nvPicPr>
        <p:blipFill>
          <a:blip r:embed="rId5"/>
          <a:srcRect l="26056" r="26056"/>
          <a:stretch>
            <a:fillRect/>
          </a:stretch>
        </p:blipFill>
        <p:spPr/>
      </p:pic>
      <p:pic>
        <p:nvPicPr>
          <p:cNvPr id="9" name="Picture 8" descr="Table&#10;&#10;Description automatically generated">
            <a:extLst>
              <a:ext uri="{FF2B5EF4-FFF2-40B4-BE49-F238E27FC236}">
                <a16:creationId xmlns:a16="http://schemas.microsoft.com/office/drawing/2014/main" id="{2B7C5919-CAC7-EAA2-B39B-2654B0025CDA}"/>
              </a:ext>
            </a:extLst>
          </p:cNvPr>
          <p:cNvPicPr>
            <a:picLocks noChangeAspect="1"/>
          </p:cNvPicPr>
          <p:nvPr/>
        </p:nvPicPr>
        <p:blipFill>
          <a:blip r:embed="rId6"/>
          <a:stretch>
            <a:fillRect/>
          </a:stretch>
        </p:blipFill>
        <p:spPr>
          <a:xfrm>
            <a:off x="376322" y="220702"/>
            <a:ext cx="6058425" cy="6416596"/>
          </a:xfrm>
          <a:prstGeom prst="rect">
            <a:avLst/>
          </a:prstGeom>
        </p:spPr>
      </p:pic>
    </p:spTree>
    <p:extLst>
      <p:ext uri="{BB962C8B-B14F-4D97-AF65-F5344CB8AC3E}">
        <p14:creationId xmlns:p14="http://schemas.microsoft.com/office/powerpoint/2010/main" val="2467832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D53E976-3FB5-5F62-4AF1-3AF212AE0FB5}"/>
              </a:ext>
            </a:extLst>
          </p:cNvPr>
          <p:cNvSpPr txBox="1">
            <a:spLocks/>
          </p:cNvSpPr>
          <p:nvPr/>
        </p:nvSpPr>
        <p:spPr>
          <a:xfrm>
            <a:off x="6412759" y="1516906"/>
            <a:ext cx="4435785" cy="59112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4800" b="1"/>
              <a:t>IMPROVEMENTS</a:t>
            </a:r>
          </a:p>
        </p:txBody>
      </p:sp>
      <p:sp>
        <p:nvSpPr>
          <p:cNvPr id="9" name="Picture Placeholder 8">
            <a:extLst>
              <a:ext uri="{FF2B5EF4-FFF2-40B4-BE49-F238E27FC236}">
                <a16:creationId xmlns:a16="http://schemas.microsoft.com/office/drawing/2014/main" id="{8D58D409-F039-DA65-BAC4-0DBEFECF07C2}"/>
              </a:ext>
            </a:extLst>
          </p:cNvPr>
          <p:cNvSpPr>
            <a:spLocks noGrp="1"/>
          </p:cNvSpPr>
          <p:nvPr>
            <p:ph type="pic" sz="quarter" idx="12"/>
          </p:nvPr>
        </p:nvSpPr>
        <p:spPr/>
      </p:sp>
      <p:pic>
        <p:nvPicPr>
          <p:cNvPr id="10" name="Picture 9">
            <a:extLst>
              <a:ext uri="{FF2B5EF4-FFF2-40B4-BE49-F238E27FC236}">
                <a16:creationId xmlns:a16="http://schemas.microsoft.com/office/drawing/2014/main" id="{D476BFA1-D7A4-31FE-64F3-415E64A9039B}"/>
              </a:ext>
            </a:extLst>
          </p:cNvPr>
          <p:cNvPicPr>
            <a:picLocks noChangeAspect="1"/>
          </p:cNvPicPr>
          <p:nvPr/>
        </p:nvPicPr>
        <p:blipFill>
          <a:blip r:embed="rId2"/>
          <a:stretch>
            <a:fillRect/>
          </a:stretch>
        </p:blipFill>
        <p:spPr>
          <a:xfrm>
            <a:off x="1184904" y="2108033"/>
            <a:ext cx="3941712" cy="2488031"/>
          </a:xfrm>
          <a:prstGeom prst="rect">
            <a:avLst/>
          </a:prstGeom>
        </p:spPr>
      </p:pic>
      <p:sp>
        <p:nvSpPr>
          <p:cNvPr id="12" name="Title 2">
            <a:extLst>
              <a:ext uri="{FF2B5EF4-FFF2-40B4-BE49-F238E27FC236}">
                <a16:creationId xmlns:a16="http://schemas.microsoft.com/office/drawing/2014/main" id="{E77A5B1C-4079-2E32-D756-BEBB1752F1E8}"/>
              </a:ext>
            </a:extLst>
          </p:cNvPr>
          <p:cNvSpPr txBox="1">
            <a:spLocks/>
          </p:cNvSpPr>
          <p:nvPr/>
        </p:nvSpPr>
        <p:spPr>
          <a:xfrm>
            <a:off x="6412759" y="2683970"/>
            <a:ext cx="4435785" cy="591127"/>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4800" b="1"/>
              <a:t>DETR</a:t>
            </a:r>
          </a:p>
        </p:txBody>
      </p:sp>
      <p:sp>
        <p:nvSpPr>
          <p:cNvPr id="2" name="Title 2">
            <a:extLst>
              <a:ext uri="{FF2B5EF4-FFF2-40B4-BE49-F238E27FC236}">
                <a16:creationId xmlns:a16="http://schemas.microsoft.com/office/drawing/2014/main" id="{894B83F5-6EBF-7A4B-B3B5-073DA2D3A87A}"/>
              </a:ext>
            </a:extLst>
          </p:cNvPr>
          <p:cNvSpPr txBox="1">
            <a:spLocks/>
          </p:cNvSpPr>
          <p:nvPr/>
        </p:nvSpPr>
        <p:spPr>
          <a:xfrm>
            <a:off x="6412759" y="3700137"/>
            <a:ext cx="4435785" cy="2408563"/>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pPr algn="l"/>
            <a:r>
              <a:rPr lang="en-US" sz="2400" b="1"/>
              <a:t>Image</a:t>
            </a:r>
          </a:p>
          <a:p>
            <a:pPr algn="l"/>
            <a:r>
              <a:rPr lang="en-US" sz="2400"/>
              <a:t>- UI</a:t>
            </a:r>
          </a:p>
          <a:p>
            <a:pPr algn="l"/>
            <a:r>
              <a:rPr lang="en-US" sz="2400"/>
              <a:t>- Image selection mechanisms</a:t>
            </a:r>
          </a:p>
          <a:p>
            <a:pPr algn="l"/>
            <a:r>
              <a:rPr lang="en-US" sz="2400"/>
              <a:t>- …</a:t>
            </a:r>
          </a:p>
          <a:p>
            <a:pPr marL="342900" indent="-342900" algn="l">
              <a:buFontTx/>
              <a:buChar char="-"/>
            </a:pPr>
            <a:endParaRPr lang="en-US" sz="2400" b="1"/>
          </a:p>
          <a:p>
            <a:pPr algn="l"/>
            <a:r>
              <a:rPr lang="en-US" sz="2400" b="1"/>
              <a:t>Console</a:t>
            </a:r>
          </a:p>
          <a:p>
            <a:pPr algn="l"/>
            <a:r>
              <a:rPr lang="en-US" sz="2400"/>
              <a:t>- Only Objects in the camera vision</a:t>
            </a:r>
          </a:p>
          <a:p>
            <a:pPr algn="l"/>
            <a:r>
              <a:rPr lang="en-US" sz="2400"/>
              <a:t>- Different spectators</a:t>
            </a:r>
          </a:p>
          <a:p>
            <a:pPr algn="l"/>
            <a:r>
              <a:rPr lang="en-US" sz="2400"/>
              <a:t>- …</a:t>
            </a:r>
          </a:p>
        </p:txBody>
      </p:sp>
    </p:spTree>
    <p:extLst>
      <p:ext uri="{BB962C8B-B14F-4D97-AF65-F5344CB8AC3E}">
        <p14:creationId xmlns:p14="http://schemas.microsoft.com/office/powerpoint/2010/main" val="154783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2357935" y="1566542"/>
            <a:ext cx="7476130" cy="592890"/>
          </a:xfrm>
        </p:spPr>
        <p:txBody>
          <a:bodyPr/>
          <a:lstStyle/>
          <a:p>
            <a:pPr algn="ctr"/>
            <a:r>
              <a:rPr lang="en-US"/>
              <a:t>Comparing Accuracy</a:t>
            </a:r>
          </a:p>
        </p:txBody>
      </p:sp>
      <p:pic>
        <p:nvPicPr>
          <p:cNvPr id="15" name="Picture Placeholder 14" descr="A street with cars and buildings on the side&#10;&#10;Description automatically generated with low confidence">
            <a:extLst>
              <a:ext uri="{FF2B5EF4-FFF2-40B4-BE49-F238E27FC236}">
                <a16:creationId xmlns:a16="http://schemas.microsoft.com/office/drawing/2014/main" id="{31B5FC0B-DFC2-934E-8F3A-6A1DEB2372E9}"/>
              </a:ext>
            </a:extLst>
          </p:cNvPr>
          <p:cNvPicPr>
            <a:picLocks noGrp="1" noChangeAspect="1"/>
          </p:cNvPicPr>
          <p:nvPr>
            <p:ph type="pic" sz="quarter" idx="12"/>
          </p:nvPr>
        </p:nvPicPr>
        <p:blipFill>
          <a:blip r:embed="rId2"/>
          <a:srcRect l="25994" r="25994"/>
          <a:stretch>
            <a:fillRect/>
          </a:stretch>
        </p:blipFill>
        <p:spPr/>
      </p:pic>
      <p:pic>
        <p:nvPicPr>
          <p:cNvPr id="7" name="Picture Placeholder 6" descr="A picture containing text, road, outdoor, way&#10;&#10;Description automatically generated">
            <a:extLst>
              <a:ext uri="{FF2B5EF4-FFF2-40B4-BE49-F238E27FC236}">
                <a16:creationId xmlns:a16="http://schemas.microsoft.com/office/drawing/2014/main" id="{4505E373-B11E-3E24-C509-798D513B99DD}"/>
              </a:ext>
            </a:extLst>
          </p:cNvPr>
          <p:cNvPicPr>
            <a:picLocks noGrp="1" noChangeAspect="1"/>
          </p:cNvPicPr>
          <p:nvPr>
            <p:ph type="pic" sz="quarter" idx="10"/>
          </p:nvPr>
        </p:nvPicPr>
        <p:blipFill>
          <a:blip r:embed="rId3"/>
          <a:srcRect l="18890" r="18890"/>
          <a:stretch>
            <a:fillRect/>
          </a:stretch>
        </p:blipFill>
        <p:spPr/>
      </p:pic>
      <p:pic>
        <p:nvPicPr>
          <p:cNvPr id="11" name="Picture Placeholder 10" descr="A picture containing text, road, way, scene&#10;&#10;Description automatically generated">
            <a:extLst>
              <a:ext uri="{FF2B5EF4-FFF2-40B4-BE49-F238E27FC236}">
                <a16:creationId xmlns:a16="http://schemas.microsoft.com/office/drawing/2014/main" id="{0FE85427-7178-3B2E-C458-B97EC34E3B83}"/>
              </a:ext>
            </a:extLst>
          </p:cNvPr>
          <p:cNvPicPr>
            <a:picLocks noGrp="1" noChangeAspect="1"/>
          </p:cNvPicPr>
          <p:nvPr>
            <p:ph type="pic" sz="quarter" idx="11"/>
          </p:nvPr>
        </p:nvPicPr>
        <p:blipFill>
          <a:blip r:embed="rId4"/>
          <a:srcRect l="18734" r="18734"/>
          <a:stretch>
            <a:fillRect/>
          </a:stretch>
        </p:blipFill>
        <p:spPr/>
      </p:pic>
      <p:pic>
        <p:nvPicPr>
          <p:cNvPr id="18" name="Picture Placeholder 17" descr="A city street with tall buildings&#10;&#10;Description automatically generated with low confidence">
            <a:extLst>
              <a:ext uri="{FF2B5EF4-FFF2-40B4-BE49-F238E27FC236}">
                <a16:creationId xmlns:a16="http://schemas.microsoft.com/office/drawing/2014/main" id="{631F2A62-2455-44D0-785B-CCCBD71C1CF8}"/>
              </a:ext>
            </a:extLst>
          </p:cNvPr>
          <p:cNvPicPr>
            <a:picLocks noGrp="1" noChangeAspect="1"/>
          </p:cNvPicPr>
          <p:nvPr>
            <p:ph type="pic" sz="quarter" idx="13"/>
          </p:nvPr>
        </p:nvPicPr>
        <p:blipFill>
          <a:blip r:embed="rId5"/>
          <a:srcRect l="26056" r="26056"/>
          <a:stretch>
            <a:fillRect/>
          </a:stretch>
        </p:blipFill>
        <p:spPr/>
      </p:pic>
      <p:pic>
        <p:nvPicPr>
          <p:cNvPr id="1026" name="Picture 2">
            <a:extLst>
              <a:ext uri="{FF2B5EF4-FFF2-40B4-BE49-F238E27FC236}">
                <a16:creationId xmlns:a16="http://schemas.microsoft.com/office/drawing/2014/main" id="{DE8D1F88-6043-4123-E76E-4277B03311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2316163"/>
            <a:ext cx="57150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737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4185920" y="3078163"/>
            <a:ext cx="4621274" cy="601121"/>
          </a:xfrm>
        </p:spPr>
        <p:txBody>
          <a:bodyPr/>
          <a:lstStyle/>
          <a:p>
            <a:r>
              <a:rPr lang="en-US" err="1"/>
              <a:t>THAnk</a:t>
            </a:r>
            <a:r>
              <a:rPr lang="en-US"/>
              <a:t> YOU </a:t>
            </a:r>
          </a:p>
        </p:txBody>
      </p:sp>
      <p:sp>
        <p:nvSpPr>
          <p:cNvPr id="8" name="Text Placeholder 7">
            <a:extLst>
              <a:ext uri="{FF2B5EF4-FFF2-40B4-BE49-F238E27FC236}">
                <a16:creationId xmlns:a16="http://schemas.microsoft.com/office/drawing/2014/main" id="{88ACDB2D-3F60-42A4-BF9B-DE4BA7198D8D}"/>
              </a:ext>
            </a:extLst>
          </p:cNvPr>
          <p:cNvSpPr>
            <a:spLocks noGrp="1"/>
          </p:cNvSpPr>
          <p:nvPr>
            <p:ph type="body" sz="quarter" idx="11"/>
          </p:nvPr>
        </p:nvSpPr>
        <p:spPr>
          <a:xfrm>
            <a:off x="4185920" y="3078163"/>
            <a:ext cx="1341755" cy="368300"/>
          </a:xfrm>
        </p:spPr>
        <p:txBody>
          <a:bodyPr/>
          <a:lstStyle/>
          <a:p>
            <a:endParaRPr lang="en-US"/>
          </a:p>
        </p:txBody>
      </p:sp>
    </p:spTree>
    <p:extLst>
      <p:ext uri="{BB962C8B-B14F-4D97-AF65-F5344CB8AC3E}">
        <p14:creationId xmlns:p14="http://schemas.microsoft.com/office/powerpoint/2010/main" val="3616238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3"/>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4174886" y="2969817"/>
            <a:ext cx="4435785" cy="591127"/>
          </a:xfrm>
        </p:spPr>
        <p:txBody>
          <a:bodyPr/>
          <a:lstStyle/>
          <a:p>
            <a:r>
              <a:rPr lang="en-US"/>
              <a:t>Model Used</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4331367" y="4475867"/>
            <a:ext cx="3154521" cy="368878"/>
          </a:xfrm>
        </p:spPr>
        <p:txBody>
          <a:bodyPr/>
          <a:lstStyle/>
          <a:p>
            <a:r>
              <a:rPr lang="en-US" b="1" i="0"/>
              <a:t>RESNET 50 &amp; DETR</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raphic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602443">
            <a:off x="5412906"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spTree>
    <p:extLst>
      <p:ext uri="{BB962C8B-B14F-4D97-AF65-F5344CB8AC3E}">
        <p14:creationId xmlns:p14="http://schemas.microsoft.com/office/powerpoint/2010/main" val="140438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8E4D72-BCA3-CC46-70FF-A8F21ED14B4E}"/>
              </a:ext>
            </a:extLst>
          </p:cNvPr>
          <p:cNvSpPr>
            <a:spLocks noGrp="1"/>
          </p:cNvSpPr>
          <p:nvPr>
            <p:ph type="pic" sz="quarter" idx="12"/>
          </p:nvPr>
        </p:nvSpPr>
        <p:spPr/>
      </p:sp>
      <p:sp>
        <p:nvSpPr>
          <p:cNvPr id="3" name="Title 2">
            <a:extLst>
              <a:ext uri="{FF2B5EF4-FFF2-40B4-BE49-F238E27FC236}">
                <a16:creationId xmlns:a16="http://schemas.microsoft.com/office/drawing/2014/main" id="{AF14D117-46BD-589D-C30C-756F71ABBF02}"/>
              </a:ext>
            </a:extLst>
          </p:cNvPr>
          <p:cNvSpPr>
            <a:spLocks noGrp="1"/>
          </p:cNvSpPr>
          <p:nvPr>
            <p:ph type="title"/>
          </p:nvPr>
        </p:nvSpPr>
        <p:spPr>
          <a:xfrm>
            <a:off x="6492949" y="3688954"/>
            <a:ext cx="4514147" cy="811119"/>
          </a:xfrm>
        </p:spPr>
        <p:txBody>
          <a:bodyPr/>
          <a:lstStyle/>
          <a:p>
            <a:pPr algn="ctr"/>
            <a:r>
              <a:rPr lang="en-US" sz="2400" b="1" i="0"/>
              <a:t>What is RESNET50?</a:t>
            </a:r>
          </a:p>
        </p:txBody>
      </p:sp>
      <p:pic>
        <p:nvPicPr>
          <p:cNvPr id="7" name="Picture 6">
            <a:extLst>
              <a:ext uri="{FF2B5EF4-FFF2-40B4-BE49-F238E27FC236}">
                <a16:creationId xmlns:a16="http://schemas.microsoft.com/office/drawing/2014/main" id="{A6F3A394-FE9E-2499-0FCB-CD7FE5FB1285}"/>
              </a:ext>
            </a:extLst>
          </p:cNvPr>
          <p:cNvPicPr>
            <a:picLocks noChangeAspect="1"/>
          </p:cNvPicPr>
          <p:nvPr/>
        </p:nvPicPr>
        <p:blipFill>
          <a:blip r:embed="rId3"/>
          <a:stretch>
            <a:fillRect/>
          </a:stretch>
        </p:blipFill>
        <p:spPr>
          <a:xfrm>
            <a:off x="1013525" y="2677024"/>
            <a:ext cx="4334918" cy="1503951"/>
          </a:xfrm>
          <a:prstGeom prst="rect">
            <a:avLst/>
          </a:prstGeom>
        </p:spPr>
      </p:pic>
    </p:spTree>
    <p:extLst>
      <p:ext uri="{BB962C8B-B14F-4D97-AF65-F5344CB8AC3E}">
        <p14:creationId xmlns:p14="http://schemas.microsoft.com/office/powerpoint/2010/main" val="2467293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8E4D72-BCA3-CC46-70FF-A8F21ED14B4E}"/>
              </a:ext>
            </a:extLst>
          </p:cNvPr>
          <p:cNvSpPr>
            <a:spLocks noGrp="1"/>
          </p:cNvSpPr>
          <p:nvPr>
            <p:ph type="pic" sz="quarter" idx="12"/>
          </p:nvPr>
        </p:nvSpPr>
        <p:spPr/>
      </p:sp>
      <p:sp>
        <p:nvSpPr>
          <p:cNvPr id="3" name="Title 2">
            <a:extLst>
              <a:ext uri="{FF2B5EF4-FFF2-40B4-BE49-F238E27FC236}">
                <a16:creationId xmlns:a16="http://schemas.microsoft.com/office/drawing/2014/main" id="{AF14D117-46BD-589D-C30C-756F71ABBF02}"/>
              </a:ext>
            </a:extLst>
          </p:cNvPr>
          <p:cNvSpPr>
            <a:spLocks noGrp="1"/>
          </p:cNvSpPr>
          <p:nvPr>
            <p:ph type="title"/>
          </p:nvPr>
        </p:nvSpPr>
        <p:spPr>
          <a:xfrm>
            <a:off x="6492949" y="3688954"/>
            <a:ext cx="4514147" cy="811119"/>
          </a:xfrm>
        </p:spPr>
        <p:txBody>
          <a:bodyPr/>
          <a:lstStyle/>
          <a:p>
            <a:pPr algn="ctr"/>
            <a:r>
              <a:rPr lang="en-US" sz="2400" b="1" i="0"/>
              <a:t>Why did we use RESNET50?</a:t>
            </a:r>
          </a:p>
        </p:txBody>
      </p:sp>
      <p:pic>
        <p:nvPicPr>
          <p:cNvPr id="7" name="Picture 6">
            <a:extLst>
              <a:ext uri="{FF2B5EF4-FFF2-40B4-BE49-F238E27FC236}">
                <a16:creationId xmlns:a16="http://schemas.microsoft.com/office/drawing/2014/main" id="{A6F3A394-FE9E-2499-0FCB-CD7FE5FB1285}"/>
              </a:ext>
            </a:extLst>
          </p:cNvPr>
          <p:cNvPicPr>
            <a:picLocks noChangeAspect="1"/>
          </p:cNvPicPr>
          <p:nvPr/>
        </p:nvPicPr>
        <p:blipFill>
          <a:blip r:embed="rId3"/>
          <a:stretch>
            <a:fillRect/>
          </a:stretch>
        </p:blipFill>
        <p:spPr>
          <a:xfrm>
            <a:off x="1013525" y="2677024"/>
            <a:ext cx="4334918" cy="1503951"/>
          </a:xfrm>
          <a:prstGeom prst="rect">
            <a:avLst/>
          </a:prstGeom>
        </p:spPr>
      </p:pic>
      <p:pic>
        <p:nvPicPr>
          <p:cNvPr id="5" name="Picture 4">
            <a:extLst>
              <a:ext uri="{FF2B5EF4-FFF2-40B4-BE49-F238E27FC236}">
                <a16:creationId xmlns:a16="http://schemas.microsoft.com/office/drawing/2014/main" id="{61641263-CD78-93DD-8390-3467C91FB3DE}"/>
              </a:ext>
            </a:extLst>
          </p:cNvPr>
          <p:cNvPicPr>
            <a:picLocks noChangeAspect="1"/>
          </p:cNvPicPr>
          <p:nvPr/>
        </p:nvPicPr>
        <p:blipFill>
          <a:blip r:embed="rId4"/>
          <a:stretch>
            <a:fillRect/>
          </a:stretch>
        </p:blipFill>
        <p:spPr>
          <a:xfrm>
            <a:off x="835698" y="2677024"/>
            <a:ext cx="4690571" cy="1467829"/>
          </a:xfrm>
          <a:prstGeom prst="rect">
            <a:avLst/>
          </a:prstGeom>
        </p:spPr>
      </p:pic>
    </p:spTree>
    <p:extLst>
      <p:ext uri="{BB962C8B-B14F-4D97-AF65-F5344CB8AC3E}">
        <p14:creationId xmlns:p14="http://schemas.microsoft.com/office/powerpoint/2010/main" val="2032702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2696682" y="1591942"/>
            <a:ext cx="7476130" cy="592890"/>
          </a:xfrm>
        </p:spPr>
        <p:txBody>
          <a:bodyPr/>
          <a:lstStyle/>
          <a:p>
            <a:r>
              <a:rPr lang="en-US" err="1"/>
              <a:t>ReSNET</a:t>
            </a:r>
            <a:r>
              <a:rPr lang="en-US"/>
              <a:t> Performance</a:t>
            </a:r>
          </a:p>
        </p:txBody>
      </p:sp>
      <p:pic>
        <p:nvPicPr>
          <p:cNvPr id="15" name="Picture Placeholder 14" descr="A street with cars and buildings on the side&#10;&#10;Description automatically generated with low confidence">
            <a:extLst>
              <a:ext uri="{FF2B5EF4-FFF2-40B4-BE49-F238E27FC236}">
                <a16:creationId xmlns:a16="http://schemas.microsoft.com/office/drawing/2014/main" id="{31B5FC0B-DFC2-934E-8F3A-6A1DEB2372E9}"/>
              </a:ext>
            </a:extLst>
          </p:cNvPr>
          <p:cNvPicPr>
            <a:picLocks noGrp="1" noChangeAspect="1"/>
          </p:cNvPicPr>
          <p:nvPr>
            <p:ph type="pic" sz="quarter" idx="12"/>
          </p:nvPr>
        </p:nvPicPr>
        <p:blipFill>
          <a:blip r:embed="rId2"/>
          <a:srcRect l="25994" r="25994"/>
          <a:stretch>
            <a:fillRect/>
          </a:stretch>
        </p:blipFill>
        <p:spPr/>
      </p:pic>
      <p:pic>
        <p:nvPicPr>
          <p:cNvPr id="17" name="Picture Placeholder 16" descr="A picture containing road, outdoor, street, city&#10;&#10;Description automatically generated">
            <a:extLst>
              <a:ext uri="{FF2B5EF4-FFF2-40B4-BE49-F238E27FC236}">
                <a16:creationId xmlns:a16="http://schemas.microsoft.com/office/drawing/2014/main" id="{800CCE53-628D-26F6-5B02-2FDAE8C83CAD}"/>
              </a:ext>
            </a:extLst>
          </p:cNvPr>
          <p:cNvPicPr>
            <a:picLocks noGrp="1" noChangeAspect="1"/>
          </p:cNvPicPr>
          <p:nvPr>
            <p:ph type="pic" sz="quarter" idx="13"/>
          </p:nvPr>
        </p:nvPicPr>
        <p:blipFill>
          <a:blip r:embed="rId3"/>
          <a:srcRect l="25994" r="25994"/>
          <a:stretch>
            <a:fillRect/>
          </a:stretch>
        </p:blipFill>
        <p:spPr/>
      </p:pic>
      <p:pic>
        <p:nvPicPr>
          <p:cNvPr id="6" name="Picture Placeholder 5" descr="A picture containing text, road, outdoor, way&#10;&#10;Description automatically generated">
            <a:extLst>
              <a:ext uri="{FF2B5EF4-FFF2-40B4-BE49-F238E27FC236}">
                <a16:creationId xmlns:a16="http://schemas.microsoft.com/office/drawing/2014/main" id="{8A27DD10-5E24-53FC-F66C-64FE07D70A8C}"/>
              </a:ext>
            </a:extLst>
          </p:cNvPr>
          <p:cNvPicPr>
            <a:picLocks noGrp="1" noChangeAspect="1"/>
          </p:cNvPicPr>
          <p:nvPr>
            <p:ph type="pic" sz="quarter" idx="10"/>
          </p:nvPr>
        </p:nvPicPr>
        <p:blipFill>
          <a:blip r:embed="rId4"/>
          <a:srcRect l="18890" r="18890"/>
          <a:stretch>
            <a:fillRect/>
          </a:stretch>
        </p:blipFill>
        <p:spPr/>
      </p:pic>
      <p:pic>
        <p:nvPicPr>
          <p:cNvPr id="13" name="Picture Placeholder 12" descr="A picture containing road, street, way&#10;&#10;Description automatically generated">
            <a:extLst>
              <a:ext uri="{FF2B5EF4-FFF2-40B4-BE49-F238E27FC236}">
                <a16:creationId xmlns:a16="http://schemas.microsoft.com/office/drawing/2014/main" id="{CC67AD47-7DAB-F22C-A165-E87A2A18816F}"/>
              </a:ext>
            </a:extLst>
          </p:cNvPr>
          <p:cNvPicPr>
            <a:picLocks noGrp="1" noChangeAspect="1"/>
          </p:cNvPicPr>
          <p:nvPr>
            <p:ph type="pic" sz="quarter" idx="11"/>
          </p:nvPr>
        </p:nvPicPr>
        <p:blipFill>
          <a:blip r:embed="rId5"/>
          <a:srcRect l="18679" r="18679"/>
          <a:stretch>
            <a:fillRect/>
          </a:stretch>
        </p:blipFill>
        <p:spPr/>
      </p:pic>
    </p:spTree>
    <p:extLst>
      <p:ext uri="{BB962C8B-B14F-4D97-AF65-F5344CB8AC3E}">
        <p14:creationId xmlns:p14="http://schemas.microsoft.com/office/powerpoint/2010/main" val="169572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16" name="Rectangle 15">
            <a:extLst>
              <a:ext uri="{FF2B5EF4-FFF2-40B4-BE49-F238E27FC236}">
                <a16:creationId xmlns:a16="http://schemas.microsoft.com/office/drawing/2014/main" id="{349D32F4-D80F-4681-81BC-DC5912CB0B68}"/>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3878106" y="1592278"/>
            <a:ext cx="4435785" cy="591127"/>
          </a:xfrm>
        </p:spPr>
        <p:txBody>
          <a:bodyPr/>
          <a:lstStyle/>
          <a:p>
            <a:pPr algn="ctr"/>
            <a:r>
              <a:rPr lang="en-US"/>
              <a:t>DETR</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4518739" y="4439678"/>
            <a:ext cx="3154521" cy="368878"/>
          </a:xfrm>
        </p:spPr>
        <p:txBody>
          <a:bodyPr/>
          <a:lstStyle/>
          <a:p>
            <a:pPr algn="ctr"/>
            <a:r>
              <a:rPr lang="en-US" b="1" i="0"/>
              <a:t>Implementation</a:t>
            </a:r>
          </a:p>
          <a:p>
            <a:pPr marL="457200" indent="-457200" algn="ctr">
              <a:buAutoNum type="arabicPeriod"/>
            </a:pPr>
            <a:r>
              <a:rPr lang="en-US" b="1" i="0"/>
              <a:t>Output image</a:t>
            </a:r>
          </a:p>
          <a:p>
            <a:pPr marL="457200" indent="-457200" algn="ctr">
              <a:buAutoNum type="arabicPeriod"/>
            </a:pPr>
            <a:r>
              <a:rPr lang="en-US" b="1" i="0"/>
              <a:t>Console output</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raphic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602443">
            <a:off x="5412906" y="260241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a:p>
        </p:txBody>
      </p:sp>
      <p:pic>
        <p:nvPicPr>
          <p:cNvPr id="2" name="Picture 3" descr="Diagram&#10;&#10;Description automatically generated">
            <a:extLst>
              <a:ext uri="{FF2B5EF4-FFF2-40B4-BE49-F238E27FC236}">
                <a16:creationId xmlns:a16="http://schemas.microsoft.com/office/drawing/2014/main" id="{D4A53908-04E2-976B-E36B-173C59D30B15}"/>
              </a:ext>
            </a:extLst>
          </p:cNvPr>
          <p:cNvPicPr>
            <a:picLocks noChangeAspect="1"/>
          </p:cNvPicPr>
          <p:nvPr/>
        </p:nvPicPr>
        <p:blipFill>
          <a:blip r:embed="rId3"/>
          <a:stretch>
            <a:fillRect/>
          </a:stretch>
        </p:blipFill>
        <p:spPr>
          <a:xfrm>
            <a:off x="2117933" y="3576408"/>
            <a:ext cx="8675404" cy="2176341"/>
          </a:xfrm>
          <a:prstGeom prst="rect">
            <a:avLst/>
          </a:prstGeom>
        </p:spPr>
      </p:pic>
    </p:spTree>
    <p:extLst>
      <p:ext uri="{BB962C8B-B14F-4D97-AF65-F5344CB8AC3E}">
        <p14:creationId xmlns:p14="http://schemas.microsoft.com/office/powerpoint/2010/main" val="223887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Text&#10;&#10;Description automatically generated">
            <a:extLst>
              <a:ext uri="{FF2B5EF4-FFF2-40B4-BE49-F238E27FC236}">
                <a16:creationId xmlns:a16="http://schemas.microsoft.com/office/drawing/2014/main" id="{2748F1D8-9131-2986-25BB-CCA43427F391}"/>
              </a:ext>
            </a:extLst>
          </p:cNvPr>
          <p:cNvPicPr>
            <a:picLocks noChangeAspect="1"/>
          </p:cNvPicPr>
          <p:nvPr/>
        </p:nvPicPr>
        <p:blipFill>
          <a:blip r:embed="rId3"/>
          <a:stretch>
            <a:fillRect/>
          </a:stretch>
        </p:blipFill>
        <p:spPr>
          <a:xfrm>
            <a:off x="144703" y="1981186"/>
            <a:ext cx="6176048" cy="2895629"/>
          </a:xfrm>
          <a:prstGeom prst="rect">
            <a:avLst/>
          </a:prstGeom>
        </p:spPr>
      </p:pic>
      <p:sp>
        <p:nvSpPr>
          <p:cNvPr id="16" name="Title 15">
            <a:extLst>
              <a:ext uri="{FF2B5EF4-FFF2-40B4-BE49-F238E27FC236}">
                <a16:creationId xmlns:a16="http://schemas.microsoft.com/office/drawing/2014/main" id="{D305ABED-4706-5527-605F-073A37A08FBB}"/>
              </a:ext>
            </a:extLst>
          </p:cNvPr>
          <p:cNvSpPr>
            <a:spLocks noGrp="1"/>
          </p:cNvSpPr>
          <p:nvPr>
            <p:ph type="title"/>
          </p:nvPr>
        </p:nvSpPr>
        <p:spPr/>
        <p:txBody>
          <a:bodyPr/>
          <a:lstStyle/>
          <a:p>
            <a:r>
              <a:rPr lang="en-US" sz="2800"/>
              <a:t>Image Generation Code</a:t>
            </a:r>
          </a:p>
        </p:txBody>
      </p:sp>
    </p:spTree>
    <p:extLst>
      <p:ext uri="{BB962C8B-B14F-4D97-AF65-F5344CB8AC3E}">
        <p14:creationId xmlns:p14="http://schemas.microsoft.com/office/powerpoint/2010/main" val="629951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305ABED-4706-5527-605F-073A37A08FBB}"/>
              </a:ext>
            </a:extLst>
          </p:cNvPr>
          <p:cNvSpPr>
            <a:spLocks noGrp="1"/>
          </p:cNvSpPr>
          <p:nvPr>
            <p:ph type="title"/>
          </p:nvPr>
        </p:nvSpPr>
        <p:spPr/>
        <p:txBody>
          <a:bodyPr/>
          <a:lstStyle/>
          <a:p>
            <a:r>
              <a:rPr lang="en-US" sz="2800"/>
              <a:t>Console Output Code</a:t>
            </a:r>
          </a:p>
        </p:txBody>
      </p:sp>
      <p:pic>
        <p:nvPicPr>
          <p:cNvPr id="2" name="Picture 2" descr="Text&#10;&#10;Description automatically generated">
            <a:extLst>
              <a:ext uri="{FF2B5EF4-FFF2-40B4-BE49-F238E27FC236}">
                <a16:creationId xmlns:a16="http://schemas.microsoft.com/office/drawing/2014/main" id="{48E4631E-2CCF-71B5-E710-62131FF27612}"/>
              </a:ext>
            </a:extLst>
          </p:cNvPr>
          <p:cNvPicPr>
            <a:picLocks noChangeAspect="1"/>
          </p:cNvPicPr>
          <p:nvPr/>
        </p:nvPicPr>
        <p:blipFill>
          <a:blip r:embed="rId3"/>
          <a:stretch>
            <a:fillRect/>
          </a:stretch>
        </p:blipFill>
        <p:spPr>
          <a:xfrm>
            <a:off x="170743" y="1497625"/>
            <a:ext cx="6125910" cy="4151279"/>
          </a:xfrm>
          <a:prstGeom prst="rect">
            <a:avLst/>
          </a:prstGeom>
        </p:spPr>
      </p:pic>
    </p:spTree>
    <p:extLst>
      <p:ext uri="{BB962C8B-B14F-4D97-AF65-F5344CB8AC3E}">
        <p14:creationId xmlns:p14="http://schemas.microsoft.com/office/powerpoint/2010/main" val="3045499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2696682" y="1591942"/>
            <a:ext cx="7476130" cy="592890"/>
          </a:xfrm>
        </p:spPr>
        <p:txBody>
          <a:bodyPr/>
          <a:lstStyle/>
          <a:p>
            <a:pPr algn="ctr"/>
            <a:r>
              <a:rPr lang="en-US"/>
              <a:t>DETR Performance</a:t>
            </a:r>
            <a:br>
              <a:rPr lang="en-US"/>
            </a:br>
            <a:r>
              <a:rPr lang="en-US"/>
              <a:t>Image</a:t>
            </a:r>
          </a:p>
        </p:txBody>
      </p:sp>
      <p:pic>
        <p:nvPicPr>
          <p:cNvPr id="15" name="Picture Placeholder 14" descr="A street with cars and buildings on the side&#10;&#10;Description automatically generated with low confidence">
            <a:extLst>
              <a:ext uri="{FF2B5EF4-FFF2-40B4-BE49-F238E27FC236}">
                <a16:creationId xmlns:a16="http://schemas.microsoft.com/office/drawing/2014/main" id="{31B5FC0B-DFC2-934E-8F3A-6A1DEB2372E9}"/>
              </a:ext>
            </a:extLst>
          </p:cNvPr>
          <p:cNvPicPr>
            <a:picLocks noGrp="1" noChangeAspect="1"/>
          </p:cNvPicPr>
          <p:nvPr>
            <p:ph type="pic" sz="quarter" idx="12"/>
          </p:nvPr>
        </p:nvPicPr>
        <p:blipFill>
          <a:blip r:embed="rId2"/>
          <a:srcRect l="25994" r="25994"/>
          <a:stretch>
            <a:fillRect/>
          </a:stretch>
        </p:blipFill>
        <p:spPr/>
      </p:pic>
      <p:pic>
        <p:nvPicPr>
          <p:cNvPr id="7" name="Picture Placeholder 6" descr="A picture containing text, road, outdoor, way&#10;&#10;Description automatically generated">
            <a:extLst>
              <a:ext uri="{FF2B5EF4-FFF2-40B4-BE49-F238E27FC236}">
                <a16:creationId xmlns:a16="http://schemas.microsoft.com/office/drawing/2014/main" id="{4505E373-B11E-3E24-C509-798D513B99DD}"/>
              </a:ext>
            </a:extLst>
          </p:cNvPr>
          <p:cNvPicPr>
            <a:picLocks noGrp="1" noChangeAspect="1"/>
          </p:cNvPicPr>
          <p:nvPr>
            <p:ph type="pic" sz="quarter" idx="10"/>
          </p:nvPr>
        </p:nvPicPr>
        <p:blipFill>
          <a:blip r:embed="rId3"/>
          <a:srcRect l="18890" r="18890"/>
          <a:stretch>
            <a:fillRect/>
          </a:stretch>
        </p:blipFill>
        <p:spPr/>
      </p:pic>
      <p:pic>
        <p:nvPicPr>
          <p:cNvPr id="11" name="Picture Placeholder 10" descr="A picture containing text, road, way, scene&#10;&#10;Description automatically generated">
            <a:extLst>
              <a:ext uri="{FF2B5EF4-FFF2-40B4-BE49-F238E27FC236}">
                <a16:creationId xmlns:a16="http://schemas.microsoft.com/office/drawing/2014/main" id="{0FE85427-7178-3B2E-C458-B97EC34E3B83}"/>
              </a:ext>
            </a:extLst>
          </p:cNvPr>
          <p:cNvPicPr>
            <a:picLocks noGrp="1" noChangeAspect="1"/>
          </p:cNvPicPr>
          <p:nvPr>
            <p:ph type="pic" sz="quarter" idx="11"/>
          </p:nvPr>
        </p:nvPicPr>
        <p:blipFill>
          <a:blip r:embed="rId4"/>
          <a:srcRect l="18734" r="18734"/>
          <a:stretch>
            <a:fillRect/>
          </a:stretch>
        </p:blipFill>
        <p:spPr/>
      </p:pic>
      <p:pic>
        <p:nvPicPr>
          <p:cNvPr id="18" name="Picture Placeholder 17" descr="A city street with tall buildings&#10;&#10;Description automatically generated with low confidence">
            <a:extLst>
              <a:ext uri="{FF2B5EF4-FFF2-40B4-BE49-F238E27FC236}">
                <a16:creationId xmlns:a16="http://schemas.microsoft.com/office/drawing/2014/main" id="{631F2A62-2455-44D0-785B-CCCBD71C1CF8}"/>
              </a:ext>
            </a:extLst>
          </p:cNvPr>
          <p:cNvPicPr>
            <a:picLocks noGrp="1" noChangeAspect="1"/>
          </p:cNvPicPr>
          <p:nvPr>
            <p:ph type="pic" sz="quarter" idx="13"/>
          </p:nvPr>
        </p:nvPicPr>
        <p:blipFill>
          <a:blip r:embed="rId5"/>
          <a:srcRect l="26056" r="26056"/>
          <a:stretch>
            <a:fillRect/>
          </a:stretch>
        </p:blipFill>
        <p:spPr/>
      </p:pic>
    </p:spTree>
    <p:extLst>
      <p:ext uri="{BB962C8B-B14F-4D97-AF65-F5344CB8AC3E}">
        <p14:creationId xmlns:p14="http://schemas.microsoft.com/office/powerpoint/2010/main" val="3153073775"/>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potx" id="{2B636416-54E8-4E16-AB0B-F5AA070CFAB6}" vid="{7616B98B-7AA4-4FDC-BC10-3C21D4B138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a017a0a-a658-4b72-b1bc-3f117e8b9b8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9E6EC0B245C024F9F37592F77EC8D0F" ma:contentTypeVersion="12" ma:contentTypeDescription="Create a new document." ma:contentTypeScope="" ma:versionID="5490e6dcdc2a6413596abdd361f7cdc5">
  <xsd:schema xmlns:xsd="http://www.w3.org/2001/XMLSchema" xmlns:xs="http://www.w3.org/2001/XMLSchema" xmlns:p="http://schemas.microsoft.com/office/2006/metadata/properties" xmlns:ns3="5a017a0a-a658-4b72-b1bc-3f117e8b9b84" xmlns:ns4="273d9f85-6d01-4688-a4ad-d462ae2353e1" targetNamespace="http://schemas.microsoft.com/office/2006/metadata/properties" ma:root="true" ma:fieldsID="776ad71189996a8b7bf8506299784c58" ns3:_="" ns4:_="">
    <xsd:import namespace="5a017a0a-a658-4b72-b1bc-3f117e8b9b84"/>
    <xsd:import namespace="273d9f85-6d01-4688-a4ad-d462ae2353e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017a0a-a658-4b72-b1bc-3f117e8b9b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73d9f85-6d01-4688-a4ad-d462ae235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C13888-CF45-4F15-9891-601676B85723}">
  <ds:schemaRefs>
    <ds:schemaRef ds:uri="http://schemas.microsoft.com/sharepoint/v3/contenttype/forms"/>
  </ds:schemaRefs>
</ds:datastoreItem>
</file>

<file path=customXml/itemProps2.xml><?xml version="1.0" encoding="utf-8"?>
<ds:datastoreItem xmlns:ds="http://schemas.openxmlformats.org/officeDocument/2006/customXml" ds:itemID="{2C2D613A-0449-4499-A5E6-82C08DA522FA}">
  <ds:schemaRefs>
    <ds:schemaRef ds:uri="273d9f85-6d01-4688-a4ad-d462ae2353e1"/>
    <ds:schemaRef ds:uri="5a017a0a-a658-4b72-b1bc-3f117e8b9b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CD62E42-6527-4050-B4EB-D80F45C97F62}">
  <ds:schemaRefs>
    <ds:schemaRef ds:uri="273d9f85-6d01-4688-a4ad-d462ae2353e1"/>
    <ds:schemaRef ds:uri="5a017a0a-a658-4b72-b1bc-3f117e8b9b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{58DD1521-C7FF-416A-916A-C78E2B785A15}tf11292542_win32</Template>
  <Application>Microsoft Office PowerPoint</Application>
  <PresentationFormat>Widescreen</PresentationFormat>
  <Slides>13</Slides>
  <Notes>5</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CARLA</vt:lpstr>
      <vt:lpstr>Model Used</vt:lpstr>
      <vt:lpstr>What is RESNET50?</vt:lpstr>
      <vt:lpstr>Why did we use RESNET50?</vt:lpstr>
      <vt:lpstr>ReSNET Performance</vt:lpstr>
      <vt:lpstr>DETR</vt:lpstr>
      <vt:lpstr>Image Generation Code</vt:lpstr>
      <vt:lpstr>Console Output Code</vt:lpstr>
      <vt:lpstr>DETR Performance Image</vt:lpstr>
      <vt:lpstr>DETR Performance Console</vt:lpstr>
      <vt:lpstr>PowerPoint Presentation</vt:lpstr>
      <vt:lpstr>Comparing Accuracy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CARLA</dc:title>
  <dc:creator>Sree Nair</dc:creator>
  <cp:revision>1</cp:revision>
  <dcterms:created xsi:type="dcterms:W3CDTF">2022-11-20T01:14:00Z</dcterms:created>
  <dcterms:modified xsi:type="dcterms:W3CDTF">2022-12-11T16:58:04Z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0x010100A9E6EC0B245C024F9F37592F77EC8D0F</vt:lpwstr>
  </property>
</Properties>
</file>